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458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866391f0009f97f0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0_1#b7e5ab4b0?vop=1&amp;pid=6bf365c3d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本题考查近代中国人口迁徙现象。选择C：根据材料并结合所学可知，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1864年太平天国运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动刚刚结束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，南方多省经济遭到严重破坏。清政府通过设立机构、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制定优惠政策吸引人口迁徙，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主要目的是恢复当地经济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，进而巩固封建统治秩序。排除A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：题干中提及的南方多省并未说明具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体省份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，所以该举措不一定针对列强侵略带来的边疆危机。排除B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：材料仅表明清政府鼓励向南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方多省移民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，未与其他区域对比，不能体现出促进区域经济协调发展的目的。排除D：“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消除”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说法绝对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，清政府的做法并不能消除国内的矛盾。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1f39cc3c3?pid=6bf365c3d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[海南部分学校2025高二期中]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新加坡前领导人李显龙在解读其移民政策时说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：不论你是华人或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印度人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，马来人或欧亚裔人，只要你身在新加坡，你的前途就取决于新加坡的繁荣，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而非中国、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印度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、马来西亚或印度尼西亚的繁荣。为避免改变我国社会的本质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，我们只引进能够融入新加坡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，又能作出贡献的人。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其论述意在强调(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2_1#1f39cc3c3.bracket?pid=6bf365c3d&amp;color=0,0,0&amp;vpa=4&amp;vtp=1"/>
          <p:cNvSpPr/>
          <p:nvPr/>
        </p:nvSpPr>
        <p:spPr>
          <a:xfrm>
            <a:off x="5748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1_2#1f39cc3c3.choices?pid=6bf365c3d&amp;color=0,0,0&amp;vtp=1&amp;bbb=1"/>
          <p:cNvSpPr/>
          <p:nvPr/>
        </p:nvSpPr>
        <p:spPr>
          <a:xfrm>
            <a:off x="722376" y="27856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.主流文化的主导性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B.文化交融的差异性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C.国家认同的重要性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.移民政策的包容性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3_1#1f39cc3c3?vop=1&amp;pid=6bf365c3d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本题考查新加坡的文化政策。选择C：根据材料可知，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李显龙提到不论移民来自何种族，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其前途取决于新加坡的繁荣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，“我们只引进能够融入新加坡社会，又能作出贡献的人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”意在强调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移民要把重视国家利益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、对新加坡国家的认同放在首位，即强调国家认同。排除A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：新加坡强调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多元种族平等共存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，材料未突出某一文化的主导地位。排除B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：文化交融的差异性侧重不同文化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在互动中的区别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，而材料重点是国家利益和社会融入。排除D：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移民政策的包容性强调开放接纳，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但材料还强调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“只引进能够融入新加坡社会，又能作出贡献的人”，包容性不能完整表述材料。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4_1#716708d89?pid=6bf365c3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[天津河北区2025高二期末]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西蒙·玻利瓦尔设计了独立后的拉丁美洲联合成立的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“大哥伦比亚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共和国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”国旗，黄色象征着国家财富，蓝色象征着人民对国家的忠诚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，红色代表着英雄的价值和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爱国主义情怀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。西蒙·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玻利瓦尔此举意在(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5_1#716708d89.bracket?pid=6bf365c3d&amp;color=0,0,0&amp;vpa=5&amp;vtp=1"/>
          <p:cNvSpPr/>
          <p:nvPr/>
        </p:nvSpPr>
        <p:spPr>
          <a:xfrm>
            <a:off x="5302314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4_2#716708d89.choices?pid=6bf365c3d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.彻底清除欧洲殖民文化的影响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.推动拉丁美洲民族意识的发展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C.加速北美门罗主义的实施进程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.实现拉美政治经济的完全独立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6_1#716708d89?vop=1&amp;pid=6bf365c3d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本题考查拉丁美洲的文化。选择B：根据材料“黄色象征着国家财富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，蓝色象征着人民对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国家的忠诚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，红色代表着英雄的价值和爱国主义情怀”可知，西蒙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·玻利瓦尔此举意在通过赋予国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旗颜色特定的象征意义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，激发民众对国家的认同感和归属感，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从而推动拉丁美洲民族意识的发展。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A：拉丁美洲虽然在争取独立，但欧洲殖民文化在当地有着深厚的根基，“彻底清除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”说法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过于绝对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，且材料中也没有体现出清除欧洲殖民文化的相关内容。排除C：西蒙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·玻利瓦尔作为拉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丁美洲独立运动的领袖之一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，此举意在加强民族意识摆脱外部控制，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实现拉丁美洲的独立发展，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而门罗主义意在实现美国对拉美的控制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，故不是加速北美门罗主义的实施进程。排除D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国旗的设计主要是从精神层面凝聚民族意识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，无法直接实现拉美政治经济的完全独立。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daf2149c5?pid=6bf365c3d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[湖北省九师联盟2025高二期末]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有学者指出，自1901年实行“白澳政策”后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，澳大利亚移民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人口的族群构成便保持着高度统一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。在澳大利亚建国后的50年里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，澳大利亚人经常庆贺自己的国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99%是不列颠血统。1972年，惠特拉姆政府开始实行多元文化主义政策。1979年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，亚洲成为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其最大的移民来源地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。1996年上台执政的霍华德立意改革移民政策，优先接纳技术移民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。澳大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利亚移民政策的调整(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8_1#daf2149c5.bracket?pid=6bf365c3d&amp;color=0,0,0&amp;vpa=6&amp;vtp=1"/>
          <p:cNvSpPr/>
          <p:nvPr/>
        </p:nvSpPr>
        <p:spPr>
          <a:xfrm>
            <a:off x="3208401" y="27817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7_2#daf2149c5.choices?pid=6bf365c3d&amp;color=0,0,0&amp;vtp=1&amp;bbb=1"/>
          <p:cNvSpPr/>
          <p:nvPr/>
        </p:nvSpPr>
        <p:spPr>
          <a:xfrm>
            <a:off x="722376" y="32484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.意在摆脱对宗主国的技术依赖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.是为了社会经济发展的需要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C.缘于资本主义世界市场的形成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.旨在增强国民自由平等意识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9_1#daf2149c5?vop=1&amp;pid=6bf365c3d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本题考查澳大利亚移民政策。选择B：根据材料可知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，材料反映的是不同时期澳大利亚的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移民政策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，且不同时期该地移民主体是不同的，最初实行“白澳政策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”，主要服务于资本主义发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展需求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；1972年，惠特拉姆政府开始实行多元文化主义政策，目的是增强国家发展活力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；1996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，优先接纳技术移民，目的是提升国家的技术水平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，这表明移民政策的调整适应社会经济发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展的需要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。排除A：材料仅涉及在1996年后优先接纳技术移民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，当时资本主义世界殖民体系已瓦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，“宗主国”的说法错误。排除C：资本主义世界市场的最终形成是在20世纪初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，而澳大利亚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在这之后移民政策仍有调整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。排除D：澳大利亚移民政策调整主要从社会经济发展角度出发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非旨在增强国民自由平等意识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bf365c3d.fixed?pid=5f7d6c040&amp;color=100,146,38&amp;vtp=1"/>
          <p:cNvSpPr/>
          <p:nvPr/>
        </p:nvSpPr>
        <p:spPr>
          <a:xfrm>
            <a:off x="5971032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6bf365c3d.fixed?pid=5f7d6c04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专练2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目的、意在类选择题</a:t>
            </a:r>
            <a:endParaRPr lang="en-US" altLang="zh-CN" sz="4400" dirty="0"/>
          </a:p>
        </p:txBody>
      </p:sp>
      <p:pic>
        <p:nvPicPr>
          <p:cNvPr id="4" name="C_3#6bf365c3d.fixed?pid=5f7d6c04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6bf365c3d.fixed?pid=5f7d6c04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刷专练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54a0f387?pid=6bf365c3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[山西部分学校2025高二期中]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某学者写道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，欧亚大陆边缘地区那些古老的文明中心对周围的游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牧部落来说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，犹如一块块不可抗拒的有吸引力的磁铁：丰富的农作物、堆满谷物的粮仓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、城市里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令人眼花缭乱的各种奢侈品等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。据此推知，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该学者意在探究(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f54a0f387.bracket?pid=6bf365c3d&amp;color=0,0,0&amp;vpa=1&amp;vtp=1"/>
          <p:cNvSpPr/>
          <p:nvPr/>
        </p:nvSpPr>
        <p:spPr>
          <a:xfrm>
            <a:off x="7526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_2#f54a0f387.choices?pid=6bf365c3d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.欧亚古代文明多元化的特点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.亚欧游牧民族大迁徙的原因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C.游牧文明与农耕文明的差异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.欧亚文明古国经济发展状况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f54a0f387?vop=1&amp;pid=6bf365c3d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本题考查游牧民族迁徙的原因。选择B：游牧民族大迁徙的重要动因之一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，是对农耕文明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（粮食、财富等）的追求。材料“犹如一块块不可抗拒的有吸引力的磁铁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：丰富的农作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、堆满谷物的粮仓、城市里令人眼花缭乱的各种奢侈品等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”，恰好解释了游牧部落为何会离开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原居地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，向农耕文明区域迁徙。排除A：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材料体现的是古老文明中心对周围游牧部落的吸引力，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即该学者意在探究游牧民族迁徙的原因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，而非文明多元的特点。排除C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：题干虽隐含两种文明的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，但核心并非分析“差异本身”，而是强调差异导致的吸引力及后续影响（如迁徙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），“差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”是前提而非结论。排除D：材料主旨并非强调文明古国经济发展情况。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1#f54a0f387?vop=1&amp;pid=6bf365c3d&amp;color=0,0,0&amp;vtp=1&amp;bt=1&amp;bbb=1&amp;hb=1"/>
          <p:cNvSpPr/>
          <p:nvPr/>
        </p:nvSpPr>
        <p:spPr>
          <a:xfrm>
            <a:off x="722376" y="969264"/>
            <a:ext cx="10753344" cy="36026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、意在类选择题的解题方法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.题型特点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1）目的、意在类选择题主要考查历史事件、历史活动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、历史人物等的主观动机和要达到的客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观效果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,“目的”实质上也是原因,只是在语气上表现得较为直接和主观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。此类试题要求学生对历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史现象的目的进行正确判断和理解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,从而考查关键能力和核心素养。</a:t>
            </a:r>
            <a:endParaRPr lang="en-US" altLang="zh-CN" sz="2000" dirty="0"/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2）设问词有“根本目的”“主要目的”“直接目的”“客观目的”“意图”“旨在”“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意在”</a:t>
            </a:r>
          </a:p>
          <a:p>
            <a:pPr latinLnBrk="1">
              <a:lnSpc>
                <a:spcPts val="32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出发点”“为了”“力图”等。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3）学科核心素养：唯物史观、历史解释。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4_2#f54a0f387?vop=1&amp;pid=6bf365c3d&amp;color=0,0,0&amp;mp=1&amp;vtp=1&amp;bt=1&amp;bbb=1&amp;hb=1"/>
          <p:cNvSpPr/>
          <p:nvPr/>
        </p:nvSpPr>
        <p:spPr>
          <a:xfrm>
            <a:off x="722376" y="969264"/>
            <a:ext cx="10753344" cy="52948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2.解题思路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1）对接知识：整合材料信息,联系所学相关知识。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2）判断程度：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根本目的：一般指当事者从其阶级本性（立场）、阶层（集团）利益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、民族利益或所处的历史环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境等方面出发所要达到的最终结果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。根本目的就是隐藏在直接目的后的目的,是最终目标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,所有的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直接目的都是为了达成最终目的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主要目的：在当事者想要达到的各种境地和希望实现的各种结果中占支配地位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,是起主导作用的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直接目的：表面现象,是直接能看出来的。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主观目的：是由个体的思想、情感、价值观等因素驱动的,具有个人化、个性化的特点。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客观目的：指通过观察和分析可以测量的因素,如经济利益、社会影响等。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意图：希望达到某种目的的想法,意图作为动机是推动人去行动的现实力量。</a:t>
            </a:r>
            <a:endParaRPr lang="en-US" altLang="zh-CN" sz="2000" dirty="0"/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3）辨析选项：按照设问的用词，进行理解判断,选出与设问要求一致的答案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。一定要注意区分</a:t>
            </a: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手段和目的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65c3ae6b4?pid=6bf365c3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[河南洛阳强基联盟2025高二联考]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有学者认为，自从马和战车登上历史舞台后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，游牧世界的各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部族本来就已具有的机动性成倍增强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。这往往使农耕世界文明先进的国家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，特别是当它们因内部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矛盾而陷于衰落时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，面对游牧骑兵就处于难以防御的地位。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该学者意在强调(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6_1#65c3ae6b4.bracket?pid=6bf365c3d&amp;color=0,0,0&amp;vpa=2&amp;vtp=1"/>
          <p:cNvSpPr/>
          <p:nvPr/>
        </p:nvSpPr>
        <p:spPr>
          <a:xfrm>
            <a:off x="9304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5_2#65c3ae6b4.choices?pid=6bf365c3d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.印欧民族引领人类文明发展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.历史进程深受不同因素影响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C.农耕世界被游牧世界所征服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.先进文明因内部矛盾而灭亡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7_1#65c3ae6b4?vop=1&amp;pid=6bf365c3d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本题考查游牧民族迁徙及其影响。选择B：根据材料，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游牧民族因马和战车增强了机动性，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让农耕文明防御难度加大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，特别是当农耕文明因内部矛盾而衰落时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，更加难以防御游牧骑兵的进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，学者意在通过分析游牧与农耕文明的互动，强调不同因素共同塑造历史进程。排除A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领人类文明发展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”与材料内容不符，游牧文明机动性提升会对农耕文明造成威胁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，不利于人类文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。排除C：C项表述错误，农耕世界并未被游牧世界完全征服。排除D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：先进文明的衰落是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内外因素共同作用的结果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，单纯归因于内部矛盾的表述片面化。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8_1#b7e5ab4b0?pid=6bf365c3d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1864年之后，清政府为鼓励和吸引各地移民前往南方多省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，先后在地方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设立劝农局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、招垦局等机构，并制定了很多招垦的优惠政策。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这一做法的目的是(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9_1#b7e5ab4b0.bracket?pid=6bf365c3d&amp;color=0,0,0&amp;vpa=3&amp;vtp=1"/>
          <p:cNvSpPr/>
          <p:nvPr/>
        </p:nvSpPr>
        <p:spPr>
          <a:xfrm>
            <a:off x="981240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8_2#b7e5ab4b0.choices?pid=6bf365c3d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.应对列强侵略带来的边疆危机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.促进区域经济的协调发展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C.恢复经济并巩固封建统治秩序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.消除国内日益尖锐的矛盾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808</Words>
  <Application>Microsoft Office PowerPoint</Application>
  <PresentationFormat>宽屏</PresentationFormat>
  <Paragraphs>121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等线 (正文)</vt:lpstr>
      <vt:lpstr>仿宋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2025-10-16T07:34:46Z</dcterms:created>
  <dcterms:modified xsi:type="dcterms:W3CDTF">2025-10-16T07:35:24Z</dcterms:modified>
  <cp:category/>
  <cp:contentStatus/>
</cp:coreProperties>
</file>